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63" r:id="rId5"/>
    <p:sldId id="262" r:id="rId6"/>
    <p:sldId id="289" r:id="rId7"/>
    <p:sldId id="290" r:id="rId8"/>
    <p:sldId id="291" r:id="rId9"/>
    <p:sldId id="292" r:id="rId10"/>
    <p:sldId id="293" r:id="rId11"/>
    <p:sldId id="294" r:id="rId12"/>
    <p:sldId id="296" r:id="rId13"/>
    <p:sldId id="29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66" d="100"/>
          <a:sy n="66" d="100"/>
        </p:scale>
        <p:origin x="10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1413E3E-DD34-1B7D-5984-AA97F37C2F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96D843-80CE-D431-8ED5-FF028484DE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83906-C57B-4E07-8714-E67C30BB8F93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2A8DC1-9197-8B3C-714F-FF27158408A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040D08-5084-2FDC-DCD1-280D271EB32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4754D9-44FD-4EF1-9383-DEF2EC00E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983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95968-83BC-4F63-AB64-1F88F01969F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25B426-6BF7-4107-A98B-8BAD8CCAE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17718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774E3-C44A-1B35-9CAF-DB42DFF3A1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8B6DFD-638D-BA7C-7155-955431771D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2F23D-414B-4253-7FCB-6C8CC14DE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127F6-643F-48ED-8EE7-3971BBED15B8}" type="datetime1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7450F-C660-70A7-2DD2-01C6CD99C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357D7-A5DE-5406-BC99-7C9525E55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974F0-DD8A-4EA1-BB4D-1BCBD1897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80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BE9F3-6B41-548C-B45E-771A00BBF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29F9B-2381-1E12-941B-C5238A20E3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8D3A0-7E61-7F97-184A-235FB658F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3D531-3516-4CB7-9E3E-B8243B5279AB}" type="datetime1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FD0DD-2572-F881-D984-F3133D9F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2F8EA-4FF0-4D3D-D5CE-BBF5550E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974F0-DD8A-4EA1-BB4D-1BCBD1897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36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C0C8D2-B645-A980-929F-507183B64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D5B424-B9A8-66D3-C8D4-D57D6EBAE3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99066-B583-6FAE-1989-3E3EAED2C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40406-B560-4305-9928-E7B9165E852B}" type="datetime1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AE00E-DACA-0423-D117-4E991990F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B3BCE-4D3B-3832-9649-652F6DF5D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974F0-DD8A-4EA1-BB4D-1BCBD1897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89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C3237-A197-953E-8613-9939AFC6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79D64-957F-93C8-3653-1419FBF0F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4EC41-06B4-0713-0B1D-A235BF38F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3498A-ADBD-4D89-B2A1-9A8EBA783D5C}" type="datetime1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7E32F-D0A7-48DD-5A6E-2E272AACF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FD420A-CF3F-0B23-6827-E3BCB5576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974F0-DD8A-4EA1-BB4D-1BCBD1897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568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DC89B-D887-6750-3569-48CF131D1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8132ED-CDC7-92E0-31B5-E1572319B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FFB7D-D42C-EBCF-B3C0-8EB267A6D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48201-E4EE-4FAC-B85B-548E4752F278}" type="datetime1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891D06-0DB4-A1B7-104D-50088E2C6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738E6-F14A-1FAA-A38C-ADF8C9352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974F0-DD8A-4EA1-BB4D-1BCBD1897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602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19008-0EEA-729B-E738-7C78EAF8E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D67AE-C1D4-490A-399E-156BEAD177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63B93A-0168-5FA7-9CD5-8D7B6F1CC6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5557F6-EBC4-AE67-7D57-7C2D72B2C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2DF2E-AB84-4893-829D-56C0BBE7E73F}" type="datetime1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006BC3-CC56-3E3E-201C-81483F14C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0634F-EABE-B1F1-E17C-C10758657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974F0-DD8A-4EA1-BB4D-1BCBD1897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94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B2955-0CAA-4DF5-9A0F-8699708A4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0484E-BD98-7278-C52C-C34C67DB6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25788F-6582-F168-C754-E07F49C26C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74E8C9-C874-3722-53F7-9BA15088E2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B60DB8-1262-E906-7157-28EB0BE626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1BE1BA-A506-F891-2B27-F8368E325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2BFB-5F39-4954-B1C1-4290861542FE}" type="datetime1">
              <a:rPr lang="en-US" smtClean="0"/>
              <a:t>10/10/2024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AAB33C-D5AE-B64F-C201-29EC58F88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8B056E-D329-7FDE-AC80-75A451A69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974F0-DD8A-4EA1-BB4D-1BCBD1897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677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5002D-6F2A-03DE-4E9C-EEAE184D5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604AB4-A563-FB15-233A-80D66F294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37E3-B6B7-4A79-80C6-C5745CE87412}" type="datetime1">
              <a:rPr lang="en-US" smtClean="0"/>
              <a:t>10/10/2024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4536A0-FC2A-10C9-875B-6B4C9A8CF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5309B8-8E2F-E1B0-144E-19E3DC52E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974F0-DD8A-4EA1-BB4D-1BCBD1897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810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FC691A-60D1-7AA4-10F1-E32A47D8C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ED29B-03FD-4F04-A1CE-00647E2EE51D}" type="datetime1">
              <a:rPr lang="en-US" smtClean="0"/>
              <a:t>10/10/2024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46E1C7-6F6E-B4EF-F7E0-B253B82F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28A40-1E57-B063-1FC7-A83620E5F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974F0-DD8A-4EA1-BB4D-1BCBD1897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507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23BD1-CD36-861E-0A95-6721DCFBA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46652-23E7-9714-E357-F02D662E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C8B150-E27A-FD53-7ACA-1C9C87C6B2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CDDEB2-AED1-4BC9-12E4-F274D313F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97733-5869-4121-9848-DD02444B1282}" type="datetime1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8D6272-E343-8CF6-3B2E-F9981D40C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68DA52-91B5-5BA9-4E2D-109FE7F33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974F0-DD8A-4EA1-BB4D-1BCBD1897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513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35BC0-94C8-6EA7-D5E9-833FA35C5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6C8FAD-28B9-9E39-BCF4-B32A580B92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932272-5C1E-CE14-892A-52D61524AD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E28614-05B6-6485-074C-CCAF582C5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F5C0B-F4C2-4B38-893D-ECD6E77E1314}" type="datetime1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D5AE61-754E-1208-3AF0-79AC63E6F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744CC-523A-66CB-CB06-81091C60A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974F0-DD8A-4EA1-BB4D-1BCBD1897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874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1E44A4-0E34-2A08-6168-04A60C5B3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49829-5966-D1FB-6CAD-F7859AFDA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1227C-968B-CC07-1271-EAAD639C37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49957-B865-4ACD-A162-93365A8ECE59}" type="datetime1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9F02A-4BBB-6489-5F5F-A34CB08715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A7DA5-301D-01D3-2AA9-8A62C76E7F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974F0-DD8A-4EA1-BB4D-1BCBD1897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311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67E2E0-4DBA-64A5-549D-85C8B86988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925" y="1321056"/>
            <a:ext cx="10684151" cy="1991979"/>
          </a:xfrm>
        </p:spPr>
        <p:txBody>
          <a:bodyPr anchor="b">
            <a:normAutofit/>
          </a:bodyPr>
          <a:lstStyle/>
          <a:p>
            <a:r>
              <a:rPr lang="en-US" sz="3200" b="1" kern="100" dirty="0">
                <a:effectLst/>
                <a:latin typeface="Arial" panose="020B0604020202020204" pitchFamily="34" charset="0"/>
                <a:ea typeface="PMingLiU" panose="020B0604030504040204" pitchFamily="18" charset="-120"/>
                <a:cs typeface="Times New Roman" panose="02020603050405020304" pitchFamily="18" charset="0"/>
              </a:rPr>
              <a:t>Analysis and Predictions of Living Expenditures Across Major USA Metropolises</a:t>
            </a:r>
            <a:br>
              <a:rPr lang="en-US" sz="3200" kern="100" dirty="0">
                <a:effectLst/>
                <a:latin typeface="Calibri" panose="020F0502020204030204" pitchFamily="34" charset="0"/>
                <a:ea typeface="PMingLiU" panose="020B0604030504040204" pitchFamily="18" charset="-120"/>
                <a:cs typeface="Times New Roman" panose="02020603050405020304" pitchFamily="18" charset="0"/>
              </a:rPr>
            </a:b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919640-60E8-48FE-C9BD-D03FF1EB81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1395" y="3525490"/>
            <a:ext cx="9469211" cy="865639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Philip Ai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5" y="3658536"/>
            <a:ext cx="3655725" cy="2743201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4B9FFB-17AE-EFD9-0166-F39165254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974F0-DD8A-4EA1-BB4D-1BCBD1897E10}" type="slidenum">
              <a:rPr lang="en-US" smtClean="0"/>
              <a:t>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B5EE79-C387-20AB-49C2-D346DAB6F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288" y="4015467"/>
            <a:ext cx="4082482" cy="27216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D4246D-8A7B-445E-32F5-6F4E5927BBBD}"/>
              </a:ext>
            </a:extLst>
          </p:cNvPr>
          <p:cNvSpPr txBox="1"/>
          <p:nvPr/>
        </p:nvSpPr>
        <p:spPr>
          <a:xfrm>
            <a:off x="8205507" y="6413698"/>
            <a:ext cx="26250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https://www.interodigital.com/</a:t>
            </a:r>
          </a:p>
        </p:txBody>
      </p:sp>
    </p:spTree>
    <p:extLst>
      <p:ext uri="{BB962C8B-B14F-4D97-AF65-F5344CB8AC3E}">
        <p14:creationId xmlns:p14="http://schemas.microsoft.com/office/powerpoint/2010/main" val="1044564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C9493-49AC-B805-B3C4-055E12697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Implementations (Multiple Regression Model)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4D689E1-4CC4-737B-95EC-197696028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974F0-DD8A-4EA1-BB4D-1BCBD1897E10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5323F9-28A8-22E3-C199-AEB1F5FA4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88" y="1877644"/>
            <a:ext cx="10355953" cy="1325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CAB16C-46BA-0188-78C3-F34B019BE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588" y="3654795"/>
            <a:ext cx="10355953" cy="13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692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C9493-49AC-B805-B3C4-055E12697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Sample Predictions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4D689E1-4CC4-737B-95EC-197696028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974F0-DD8A-4EA1-BB4D-1BCBD1897E10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13081C-F2F3-E197-E405-B7D81198E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277" y="1349135"/>
            <a:ext cx="9311637" cy="539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000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C9493-49AC-B805-B3C4-055E12697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Visualizations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4D689E1-4CC4-737B-95EC-197696028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974F0-DD8A-4EA1-BB4D-1BCBD1897E10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768E16-3F06-9865-3C9B-93136588C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026" y="3429001"/>
            <a:ext cx="8991948" cy="329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7E4D09-4091-E821-E0DD-657841862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727" y="0"/>
            <a:ext cx="9212247" cy="351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57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7F8148-DB1E-27E1-4EDB-CE35BA1E8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974F0-DD8A-4EA1-BB4D-1BCBD1897E10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BC8168-C4F9-7D4E-B97C-72D5C1845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730" y="136525"/>
            <a:ext cx="8830539" cy="3241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B09F3-9E70-BB57-1141-289BC884C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729" y="3253290"/>
            <a:ext cx="8830539" cy="355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12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0D16C-EE39-B84E-6952-9F26FD203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F968F-EE85-C84D-D46A-A240FAF6D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Objectives</a:t>
            </a:r>
          </a:p>
          <a:p>
            <a:r>
              <a:rPr lang="en-US" dirty="0"/>
              <a:t>Implementations</a:t>
            </a:r>
          </a:p>
          <a:p>
            <a:r>
              <a:rPr lang="en-US" dirty="0"/>
              <a:t>Sample Predictions</a:t>
            </a:r>
          </a:p>
          <a:p>
            <a:r>
              <a:rPr lang="en-US" dirty="0"/>
              <a:t>Visualizations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2410C-37D7-D035-8164-24C3B79A2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974F0-DD8A-4EA1-BB4D-1BCBD1897E10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2E6722-29F1-CE84-6D8C-68A676194751}"/>
              </a:ext>
            </a:extLst>
          </p:cNvPr>
          <p:cNvSpPr txBox="1"/>
          <p:nvPr/>
        </p:nvSpPr>
        <p:spPr>
          <a:xfrm>
            <a:off x="7738513" y="4768334"/>
            <a:ext cx="39770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https://online.hbs.edu/blog/post/finance-vs-accounting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CB40AC-055C-8D38-E0DD-C2BF0FA91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512" y="2212855"/>
            <a:ext cx="4335583" cy="216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233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0D16C-EE39-B84E-6952-9F26FD203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F968F-EE85-C84D-D46A-A240FAF6D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United States – 50 states with 20 major metropolitan regions</a:t>
            </a:r>
          </a:p>
          <a:p>
            <a:r>
              <a:rPr lang="en-US" dirty="0"/>
              <a:t>The degree of expenditures to make a living in each metropolitan region differs</a:t>
            </a:r>
          </a:p>
          <a:p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937D4-14DF-AA56-687B-92D4D72F2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974F0-DD8A-4EA1-BB4D-1BCBD1897E10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B30C98-F598-5ACA-6CC7-999D4759F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2" y="2866404"/>
            <a:ext cx="6152696" cy="36264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1707EC-F491-0BC4-8EB4-FFFA85A2451D}"/>
              </a:ext>
            </a:extLst>
          </p:cNvPr>
          <p:cNvSpPr txBox="1"/>
          <p:nvPr/>
        </p:nvSpPr>
        <p:spPr>
          <a:xfrm>
            <a:off x="2105891" y="6410652"/>
            <a:ext cx="79802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https://www.researchgate.net/figure/Locations-of-the-20-largest-metropolitan-areas-in-the-US-according-to-its-2000-national_fig3_5150999</a:t>
            </a:r>
          </a:p>
        </p:txBody>
      </p:sp>
    </p:spTree>
    <p:extLst>
      <p:ext uri="{BB962C8B-B14F-4D97-AF65-F5344CB8AC3E}">
        <p14:creationId xmlns:p14="http://schemas.microsoft.com/office/powerpoint/2010/main" val="3559670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23526-9100-7A19-ED5B-A341C20B8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B71A8-5391-ACB9-F47A-FC3270385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 1: Compare the average living expenditures over 20 major US metropolis nationwide.</a:t>
            </a:r>
          </a:p>
          <a:p>
            <a:endParaRPr lang="en-US" dirty="0"/>
          </a:p>
          <a:p>
            <a:r>
              <a:rPr lang="en-US" dirty="0"/>
              <a:t>Question 2: Estimate regional cost of living, based on 4 attributes (Consumer Price Index, household Income, population density, and real estate prices).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C82B1BD-6B1F-24C3-D28C-17A417B07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974F0-DD8A-4EA1-BB4D-1BCBD1897E1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637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C9493-49AC-B805-B3C4-055E12697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Implementations (Data Loading)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4D689E1-4CC4-737B-95EC-197696028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974F0-DD8A-4EA1-BB4D-1BCBD1897E10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D20A05-F394-D0BA-8630-5D2B3907A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62" y="1340715"/>
            <a:ext cx="7988756" cy="4561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43517F-CA50-DBB1-12C0-74A3AE1C4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717" y="1654464"/>
            <a:ext cx="3599089" cy="424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24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C9493-49AC-B805-B3C4-055E12697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Implementations (Data Preparations)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4D689E1-4CC4-737B-95EC-197696028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974F0-DD8A-4EA1-BB4D-1BCBD1897E10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FC9919-41F0-9243-104D-DD378C04A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7" y="1515610"/>
            <a:ext cx="1118128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07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C9493-49AC-B805-B3C4-055E12697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Implementations (ANOVA)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4D689E1-4CC4-737B-95EC-197696028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974F0-DD8A-4EA1-BB4D-1BCBD1897E10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39C2BB-705C-D88E-F180-E72EB12B7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283249" cy="16010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990FBF-A03C-A623-95B0-FAFD641EA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713114"/>
            <a:ext cx="10283249" cy="145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203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C9493-49AC-B805-B3C4-055E12697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Implementations (Tukey Test)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4D689E1-4CC4-737B-95EC-197696028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974F0-DD8A-4EA1-BB4D-1BCBD1897E10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CA3C98-3F97-CD24-A1A8-0594F9EC2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684" y="1588809"/>
            <a:ext cx="7610516" cy="32475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624B7B-4C9F-35EF-CE7A-DD954E30E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892" y="4836400"/>
            <a:ext cx="9197500" cy="174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317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C9493-49AC-B805-B3C4-055E12697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Implementations (Multiple Regression Model)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4D689E1-4CC4-737B-95EC-197696028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974F0-DD8A-4EA1-BB4D-1BCBD1897E10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45A009-6F06-A843-4B23-5C4DE2576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712" y="1391966"/>
            <a:ext cx="5850576" cy="532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23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1166</TotalTime>
  <Words>172</Words>
  <Application>Microsoft Office PowerPoint</Application>
  <PresentationFormat>Widescreen</PresentationFormat>
  <Paragraphs>39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Office Theme</vt:lpstr>
      <vt:lpstr>Analysis and Predictions of Living Expenditures Across Major USA Metropolises </vt:lpstr>
      <vt:lpstr>Outline</vt:lpstr>
      <vt:lpstr>Introduction</vt:lpstr>
      <vt:lpstr>Objectives</vt:lpstr>
      <vt:lpstr>Implementations (Data Loading)</vt:lpstr>
      <vt:lpstr>Implementations (Data Preparations)</vt:lpstr>
      <vt:lpstr>Implementations (ANOVA)</vt:lpstr>
      <vt:lpstr>Implementations (Tukey Test)</vt:lpstr>
      <vt:lpstr>Implementations (Multiple Regression Model)</vt:lpstr>
      <vt:lpstr>Implementations (Multiple Regression Model)</vt:lpstr>
      <vt:lpstr>Sample Predictions</vt:lpstr>
      <vt:lpstr>Visualizations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Agricultural Commodity Export by US States and Values </dc:title>
  <dc:creator>Ai, Philip</dc:creator>
  <cp:lastModifiedBy>Ai, Philip</cp:lastModifiedBy>
  <cp:revision>39</cp:revision>
  <dcterms:created xsi:type="dcterms:W3CDTF">2024-02-23T16:30:48Z</dcterms:created>
  <dcterms:modified xsi:type="dcterms:W3CDTF">2024-10-10T18:11:35Z</dcterms:modified>
</cp:coreProperties>
</file>